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66" r:id="rId5"/>
    <p:sldId id="268" r:id="rId6"/>
    <p:sldId id="267" r:id="rId7"/>
    <p:sldId id="265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67" d="100"/>
          <a:sy n="67" d="100"/>
        </p:scale>
        <p:origin x="72" y="237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70120-CDFC-48DE-A6EA-6DEEDD0E436A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283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F5BA7-0A17-4D30-9B66-E29324151C73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75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BB1B-D40A-4DB9-B3DE-BAAE675B83CD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72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9FAAF-C467-4C93-8ECD-39AF5A14D498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572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E480-B2BA-4553-A144-61E7F75833ED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441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E682A-6B53-4B08-AE4D-4C5E659103CC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77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9F0F6-BEBB-4894-ABB2-75C5CBE0DDB9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030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9E5F-17D9-4A30-9DA3-64E46A6DF111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639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AC5F0-3BC3-4718-BCCA-24B5655EC864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598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BD81-465B-40F2-9A54-9DF3B12AF598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343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B3CEF-64EF-4C43-9530-8E9CBFD2CAD1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9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B70A3DFD-A535-46B2-84C1-61DC8B16A904}" type="datetimeFigureOut">
              <a:rPr lang="en-US" dirty="0"/>
              <a:t>11/20/2024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7822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0">
          <p15:clr>
            <a:srgbClr val="F26B43"/>
          </p15:clr>
        </p15:guide>
        <p15:guide id="2" pos="3840">
          <p15:clr>
            <a:srgbClr val="F26B43"/>
          </p15:clr>
        </p15:guide>
        <p15:guide id="3" pos="7200">
          <p15:clr>
            <a:srgbClr val="F26B43"/>
          </p15:clr>
        </p15:guide>
        <p15:guide id="4" pos="6720">
          <p15:clr>
            <a:srgbClr val="F26B43"/>
          </p15:clr>
        </p15:guide>
        <p15:guide id="16" pos="480">
          <p15:clr>
            <a:srgbClr val="F26B43"/>
          </p15:clr>
        </p15:guide>
        <p15:guide id="23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video" Target="../media/media11.mp4"/><Relationship Id="rId7" Type="http://schemas.openxmlformats.org/officeDocument/2006/relationships/image" Target="../media/image12.png"/><Relationship Id="rId2" Type="http://schemas.microsoft.com/office/2007/relationships/media" Target="../media/media11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video" Target="../media/media12.mp4"/><Relationship Id="rId4" Type="http://schemas.microsoft.com/office/2007/relationships/media" Target="../media/media12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6" Type="http://schemas.openxmlformats.org/officeDocument/2006/relationships/hyperlink" Target="https://quizlet.com/mission" TargetMode="External"/><Relationship Id="rId5" Type="http://schemas.openxmlformats.org/officeDocument/2006/relationships/hyperlink" Target="https://www.pcmag.com/reviews/quizlet" TargetMode="External"/><Relationship Id="rId4" Type="http://schemas.openxmlformats.org/officeDocument/2006/relationships/hyperlink" Target="https://quizlet.com/blog/a-new-milestone-for-quizlet-50-million-monthly-learner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Speech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Jacobi Jones</a:t>
            </a:r>
          </a:p>
        </p:txBody>
      </p:sp>
      <p:pic>
        <p:nvPicPr>
          <p:cNvPr id="19" name="Video 18">
            <a:hlinkClick r:id="" action="ppaction://media"/>
            <a:extLst>
              <a:ext uri="{FF2B5EF4-FFF2-40B4-BE49-F238E27FC236}">
                <a16:creationId xmlns:a16="http://schemas.microsoft.com/office/drawing/2014/main" id="{2AED42A2-F8B3-CCD0-DA55-A118856521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4"/>
    </mc:Choice>
    <mc:Fallback xmlns="">
      <p:transition spd="slow" advTm="4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FAD7B-3D9F-149A-CB17-2552039CD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effective is Quizlet?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61009-B004-13CB-AA95-F120AB418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Quizlet has helped me to increase my Applied Mathematical Reasoning grade to a B+ coming from a D. </a:t>
            </a:r>
          </a:p>
          <a:p>
            <a:endParaRPr lang="en-US" sz="2000" dirty="0">
              <a:latin typeface="Times New Roman"/>
              <a:cs typeface="Times New Roman"/>
            </a:endParaRP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4966DFF2-0901-FAE7-37AF-77645A742A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1078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43"/>
    </mc:Choice>
    <mc:Fallback xmlns="">
      <p:transition spd="slow" advTm="16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EE3EA-016F-0B99-93D8-AEAA6A601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916" y="693020"/>
            <a:ext cx="9238434" cy="857559"/>
          </a:xfrm>
        </p:spPr>
        <p:txBody>
          <a:bodyPr/>
          <a:lstStyle/>
          <a:p>
            <a:r>
              <a:rPr lang="en-US"/>
              <a:t>Demonstration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9BA71-465D-62F9-22F2-58799C87A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8F77D3-EC72-1FBD-699E-6466A9779B26}"/>
              </a:ext>
            </a:extLst>
          </p:cNvPr>
          <p:cNvSpPr txBox="1"/>
          <p:nvPr/>
        </p:nvSpPr>
        <p:spPr>
          <a:xfrm>
            <a:off x="372985" y="2232924"/>
            <a:ext cx="10487025" cy="32861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5" name="Desktop 2024.11.20 - 00.32.50.04.DVR - Trim">
            <a:hlinkClick r:id="" action="ppaction://media"/>
            <a:extLst>
              <a:ext uri="{FF2B5EF4-FFF2-40B4-BE49-F238E27FC236}">
                <a16:creationId xmlns:a16="http://schemas.microsoft.com/office/drawing/2014/main" id="{2CEF730E-3B22-46BD-686D-30ADE9EDEAD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1423" y="1603655"/>
            <a:ext cx="7756095" cy="4358429"/>
          </a:xfrm>
          <a:prstGeom prst="rect">
            <a:avLst/>
          </a:prstGeom>
        </p:spPr>
      </p:pic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DF9D2F95-174F-9F3A-820A-4AF9E0A80086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2540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66"/>
    </mc:Choice>
    <mc:Fallback xmlns="">
      <p:transition spd="slow" advTm="60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0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5172" objId="5"/>
        <p14:pauseEvt time="39270" objId="5"/>
        <p14:resumeEvt time="50559" objId="5"/>
        <p14:triggerEvt type="onClick" time="50560" objId="5"/>
        <p14:stopEvt time="59786" objId="5"/>
        <p14:playEvt time="59791" objId="5"/>
        <p14:stopEvt time="60730" objId="5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39E81-F8E4-68C6-2F5A-C607786C1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30612-37D0-175B-85D4-EAAF78E32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In conclusion,</a:t>
            </a:r>
            <a:r>
              <a:rPr lang="en-US" sz="2000" b="1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Quizlet is a beneficial tool that can help students to be better at whatever it is they are struggling with or even desire to just become memorable in, so I encourage everyone to use Quizlet.</a:t>
            </a:r>
            <a:endParaRPr lang="en-US" sz="2000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6FDC59ED-891A-33D1-265A-11E777ECF5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1090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99"/>
    </mc:Choice>
    <mc:Fallback xmlns="">
      <p:transition spd="slow" advTm="17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0E293-6D19-67D2-ED27-5DB9B9BCA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9DE98-ADEF-5BF9-A40E-9999C2ACC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497" y="1900621"/>
            <a:ext cx="4902917" cy="237358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buNone/>
            </a:pPr>
            <a:endParaRPr lang="en-US" sz="1200" b="1" dirty="0">
              <a:latin typeface="Times New Roman"/>
              <a:cs typeface="Times New Roman"/>
            </a:endParaRPr>
          </a:p>
          <a:p>
            <a:pPr>
              <a:buNone/>
            </a:pPr>
            <a:r>
              <a:rPr lang="en-US" sz="1400" i="1" dirty="0">
                <a:latin typeface="Times New Roman"/>
                <a:ea typeface="+mn-lt"/>
                <a:cs typeface="Times New Roman"/>
              </a:rPr>
              <a:t>A new milestone for Quizlet: 50 million monthly learners | Quizlet</a:t>
            </a:r>
            <a:r>
              <a:rPr lang="en-US" sz="1400" dirty="0">
                <a:latin typeface="Times New Roman"/>
                <a:ea typeface="+mn-lt"/>
                <a:cs typeface="Times New Roman"/>
              </a:rPr>
              <a:t>. (2018, October 30). Quizlet. </a:t>
            </a:r>
            <a:r>
              <a:rPr lang="en-US" sz="1400" dirty="0">
                <a:latin typeface="Times New Roman"/>
                <a:ea typeface="+mn-lt"/>
                <a:cs typeface="Times New Roman"/>
                <a:hlinkClick r:id="rId4"/>
              </a:rPr>
              <a:t>https://quizlet.com/blog/a-new-milestone-for-quizlet-50-million-monthly-learners</a:t>
            </a:r>
            <a:endParaRPr lang="en-US" sz="1400">
              <a:latin typeface="Times New Roman"/>
              <a:cs typeface="Times New Roman"/>
            </a:endParaRPr>
          </a:p>
          <a:p>
            <a:pPr>
              <a:buNone/>
            </a:pPr>
            <a:r>
              <a:rPr lang="en-US" sz="1400" i="1" dirty="0">
                <a:latin typeface="Times New Roman"/>
                <a:ea typeface="+mn-lt"/>
                <a:cs typeface="Times New Roman"/>
              </a:rPr>
              <a:t>Quizlet</a:t>
            </a:r>
            <a:r>
              <a:rPr lang="en-US" sz="1400" dirty="0">
                <a:latin typeface="Times New Roman"/>
                <a:ea typeface="+mn-lt"/>
                <a:cs typeface="Times New Roman"/>
              </a:rPr>
              <a:t>. (2020). PCMAG; </a:t>
            </a:r>
            <a:r>
              <a:rPr lang="en-US" sz="1400" err="1">
                <a:latin typeface="Times New Roman"/>
                <a:ea typeface="+mn-lt"/>
                <a:cs typeface="Times New Roman"/>
              </a:rPr>
              <a:t>PCMag</a:t>
            </a:r>
            <a:r>
              <a:rPr lang="en-US" sz="1400" dirty="0">
                <a:latin typeface="Times New Roman"/>
                <a:ea typeface="+mn-lt"/>
                <a:cs typeface="Times New Roman"/>
              </a:rPr>
              <a:t>. </a:t>
            </a:r>
            <a:r>
              <a:rPr lang="en-US" sz="1400" dirty="0">
                <a:latin typeface="Times New Roman"/>
                <a:ea typeface="+mn-lt"/>
                <a:cs typeface="Times New Roman"/>
                <a:hlinkClick r:id="rId5"/>
              </a:rPr>
              <a:t>https://www.pcmag.com/reviews/quizlet</a:t>
            </a:r>
            <a:endParaRPr lang="en-US" sz="1400">
              <a:latin typeface="Times New Roman"/>
              <a:cs typeface="Times New Roman"/>
            </a:endParaRPr>
          </a:p>
          <a:p>
            <a:pPr>
              <a:buNone/>
            </a:pPr>
            <a:r>
              <a:rPr lang="en-US" sz="1400" dirty="0">
                <a:latin typeface="Times New Roman"/>
                <a:ea typeface="+mn-lt"/>
                <a:cs typeface="Times New Roman"/>
              </a:rPr>
              <a:t>Quizlet. (2024). </a:t>
            </a:r>
            <a:r>
              <a:rPr lang="en-US" sz="1400" i="1" dirty="0">
                <a:latin typeface="Times New Roman"/>
                <a:ea typeface="+mn-lt"/>
                <a:cs typeface="Times New Roman"/>
              </a:rPr>
              <a:t>About Quizlet</a:t>
            </a:r>
            <a:r>
              <a:rPr lang="en-US" sz="1400" dirty="0">
                <a:latin typeface="Times New Roman"/>
                <a:ea typeface="+mn-lt"/>
                <a:cs typeface="Times New Roman"/>
              </a:rPr>
              <a:t>. Quizlet. </a:t>
            </a:r>
            <a:r>
              <a:rPr lang="en-US" sz="1400" dirty="0">
                <a:latin typeface="Times New Roman"/>
                <a:ea typeface="+mn-lt"/>
                <a:cs typeface="Times New Roman"/>
                <a:hlinkClick r:id="rId6"/>
              </a:rPr>
              <a:t>https://quizlet.com/mission</a:t>
            </a:r>
            <a:endParaRPr lang="en-US" sz="140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1400" dirty="0">
              <a:latin typeface="Times New Roman"/>
              <a:ea typeface="+mn-lt"/>
              <a:cs typeface="+mn-lt"/>
            </a:endParaRP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DDCB5E19-91C7-C7AF-CB92-306CE1C424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7464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5"/>
    </mc:Choice>
    <mc:Fallback xmlns="">
      <p:transition spd="slow" advTm="1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6F834-08CE-B190-5449-DAD308725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 anchor="b">
            <a:normAutofit/>
          </a:bodyPr>
          <a:lstStyle/>
          <a:p>
            <a:r>
              <a:rPr lang="en-US"/>
              <a:t>Introduction</a:t>
            </a:r>
          </a:p>
        </p:txBody>
      </p:sp>
      <p:pic>
        <p:nvPicPr>
          <p:cNvPr id="4" name="Picture 3" descr="A white letter on a blue background&#10;&#10;Description automatically generated">
            <a:extLst>
              <a:ext uri="{FF2B5EF4-FFF2-40B4-BE49-F238E27FC236}">
                <a16:creationId xmlns:a16="http://schemas.microsoft.com/office/drawing/2014/main" id="{DFD3CE66-DF40-E35B-B264-5454B126F3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67" y="1907955"/>
            <a:ext cx="4514616" cy="4188045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803B1-22DF-7F75-0349-24ECA88BF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 </a:t>
            </a:r>
            <a:endParaRPr lang="en-US"/>
          </a:p>
        </p:txBody>
      </p:sp>
      <p:sp>
        <p:nvSpPr>
          <p:cNvPr id="33" name="Date Placeholder 4">
            <a:extLst>
              <a:ext uri="{FF2B5EF4-FFF2-40B4-BE49-F238E27FC236}">
                <a16:creationId xmlns:a16="http://schemas.microsoft.com/office/drawing/2014/main" id="{63FCE236-2D5C-082E-F17A-07CEC4E8B4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D7F3B4DD-4972-482B-9AC2-909A2577D0D6}" type="datetime1">
              <a:rPr lang="en-US"/>
              <a:pPr>
                <a:spcAft>
                  <a:spcPts val="600"/>
                </a:spcAft>
              </a:pPr>
              <a:t>11/20/2024</a:t>
            </a:fld>
            <a:endParaRPr lang="en-US"/>
          </a:p>
        </p:txBody>
      </p:sp>
      <p:sp>
        <p:nvSpPr>
          <p:cNvPr id="34" name="Footer Placeholder 5">
            <a:extLst>
              <a:ext uri="{FF2B5EF4-FFF2-40B4-BE49-F238E27FC236}">
                <a16:creationId xmlns:a16="http://schemas.microsoft.com/office/drawing/2014/main" id="{CDA32F4C-FC9E-20DB-F38D-71FB9CDA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35" name="Slide Number Placeholder 6">
            <a:extLst>
              <a:ext uri="{FF2B5EF4-FFF2-40B4-BE49-F238E27FC236}">
                <a16:creationId xmlns:a16="http://schemas.microsoft.com/office/drawing/2014/main" id="{E3E6189F-9379-C61E-B737-B0752278C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/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25BF4872-EB00-E022-9205-AA37619692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4523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45"/>
    </mc:Choice>
    <mc:Fallback xmlns="">
      <p:transition spd="slow" advTm="15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F0B88-07C6-091E-EC56-D7FED86E7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Quizlet?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D8148-2C15-DBAF-A708-F11521E25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6164159" cy="24086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Quizlet is a popular study app offering tools to help people learn, including digital flashcards, matching games, practice assessments, and live quizzes.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A911E86D-988F-423E-2EFC-295A3BB521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6037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32"/>
    </mc:Choice>
    <mc:Fallback xmlns="">
      <p:transition spd="slow" advTm="12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E6638-74A1-92B5-F980-6855FB885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was it founded?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6FEF4-AC7D-FE6A-D36B-8E28F1B7C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Quizlet was created in 2005 by Andrew Sutherland, a high school student, to help him study for a French vocabulary quiz.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69973-E058-C05D-034A-E3FC9D86C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BCDC4-DD54-4427-9E68-DCA7B331657D}" type="datetime1">
              <a:rPr lang="en-US"/>
              <a:t>11/20/2024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D3068-9EF5-78ED-2661-8361AC421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0FD79-1248-7BF7-BAB2-7DBDEA3C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4</a:t>
            </a:fld>
            <a:endParaRPr lang="en-US" dirty="0"/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06C16017-3A71-4BAE-3649-A4973B2EE2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0375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66"/>
    </mc:Choice>
    <mc:Fallback xmlns="">
      <p:transition spd="slow" advTm="11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1AA15-6669-0F05-A4A6-E16B45FA8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study modes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8043C-21F5-D599-4CB0-623B52B50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Learn Mode</a:t>
            </a:r>
            <a:r>
              <a:rPr lang="en-US" dirty="0">
                <a:ea typeface="+mn-lt"/>
                <a:cs typeface="+mn-lt"/>
              </a:rPr>
              <a:t>: Adaptively quizzes the user based on their progress and difficulty.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Write Mode</a:t>
            </a:r>
            <a:r>
              <a:rPr lang="en-US" dirty="0">
                <a:ea typeface="+mn-lt"/>
                <a:cs typeface="+mn-lt"/>
              </a:rPr>
              <a:t>: Prompts users to type the correct answer.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Match Mode</a:t>
            </a:r>
            <a:r>
              <a:rPr lang="en-US" dirty="0">
                <a:ea typeface="+mn-lt"/>
                <a:cs typeface="+mn-lt"/>
              </a:rPr>
              <a:t>: A game where users match terms with definitions as quickly as possible.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Test Mode</a:t>
            </a:r>
            <a:r>
              <a:rPr lang="en-US" dirty="0">
                <a:ea typeface="+mn-lt"/>
                <a:cs typeface="+mn-lt"/>
              </a:rPr>
              <a:t>: Generates a quiz from the flashcards with multiple choice, true/false, and written questions.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FE007-C60E-439B-0B5D-57105E25A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74A3E-F916-4DD8-976B-E12E6A127DE0}" type="datetime1">
              <a:rPr lang="en-US"/>
              <a:t>11/20/2024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047C5-A107-BE8B-F67C-AFE6FCF4E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08E3A-7E29-00B0-B1B4-D5E4A729F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5</a:t>
            </a:fld>
            <a:endParaRPr lang="en-US" dirty="0"/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811CD991-6802-32D2-D4BB-C0F9371E5E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6971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218"/>
    </mc:Choice>
    <mc:Fallback xmlns="">
      <p:transition spd="slow" advTm="30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8CB2E-703D-B646-4F40-37D3B4223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4258A-48E1-C79C-42CD-7C523C724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Times New Roman"/>
                <a:ea typeface="+mn-lt"/>
                <a:cs typeface="+mn-lt"/>
              </a:rPr>
              <a:t>It is a web-based platform accessible on both desktop and mobile devices (iOS and Android).</a:t>
            </a:r>
            <a:endParaRPr lang="en-US" sz="2000">
              <a:latin typeface="Times New Roman"/>
              <a:cs typeface="Times New Roman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8470D-69D3-CD7B-ECA0-E1922012B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9ED3-A5F9-4AC3-8AFC-9EC140C43AE1}" type="datetime1">
              <a:rPr lang="en-US"/>
              <a:t>11/20/2024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4793E-D971-494D-BDAD-ACB98D45A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75960-AFCE-2AC4-C5F0-971F078F7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6</a:t>
            </a:fld>
            <a:endParaRPr lang="en-US" dirty="0"/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8D8BE40B-4B79-246F-0FCC-683F9A364B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6698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72"/>
    </mc:Choice>
    <mc:Fallback xmlns="">
      <p:transition spd="slow" advTm="20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D963E-5392-444C-BF78-5C0CF82C3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>
            <a:normAutofit/>
          </a:bodyPr>
          <a:lstStyle/>
          <a:p>
            <a:r>
              <a:rPr lang="en-US" dirty="0" err="1"/>
              <a:t>FUn</a:t>
            </a:r>
            <a:r>
              <a:rPr lang="en-US" dirty="0"/>
              <a:t> Fact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C74599-67F4-D889-EC10-306C8A414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Did you know Quizlet has been around for 19 years?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9364A-807C-7991-DCDC-DB33859D27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F6D05F-FDE9-4A13-8EEA-39DB96B5EAC1}" type="datetime1">
              <a:rPr lang="en-US"/>
              <a:pPr>
                <a:spcAft>
                  <a:spcPts val="600"/>
                </a:spcAft>
              </a:pPr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43232-37FB-A97F-F878-294F4EAE5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
              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869AE-4127-5415-C178-41CAFF2EC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B62F3E36-DFB9-95CF-1142-B42994837A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173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4"/>
    </mc:Choice>
    <mc:Fallback xmlns="">
      <p:transition spd="slow" advTm="5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2EA75-E9FA-E619-53B2-663BD225C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using Quizlet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BFF42-66A1-D240-DA11-9BCD90B28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The importance of using Quizlet helps the student or user to become memorable in whatever it is they are studying.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C54C46A4-FCFE-21D1-58EE-C1D80D02BE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709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41"/>
    </mc:Choice>
    <mc:Fallback xmlns="">
      <p:transition spd="slow" advTm="106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0A19F-8FFA-BFD4-2A73-90B9EEB8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people use Quizlet?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5664E-A219-8FAE-FDAC-8CE0F6353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Every month, over 60 million students, teachers and everyday people use Quizlet to study any subject imaginable for school, work or as part of their personal interests -- including 2 in 3 high school students and 1 in 2 college students in the US.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726F2294-E77D-908E-DF0B-387FFE68E3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6834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92"/>
    </mc:Choice>
    <mc:Fallback xmlns="">
      <p:transition spd="slow" advTm="21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9.7"/>
</p:tagLst>
</file>

<file path=ppt/theme/theme1.xml><?xml version="1.0" encoding="utf-8"?>
<a:theme xmlns:a="http://schemas.openxmlformats.org/drawingml/2006/main" name="PortalVTI">
  <a:themeElements>
    <a:clrScheme name="PortalVTI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PortalVTI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Portal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E3A4BB4D-5227-4A6D-99D3-DBAB0FE4C68F}" vid="{BE515EFD-5A7A-4BFE-BE06-A21DB8499C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398</Words>
  <Application>Microsoft Office PowerPoint</Application>
  <PresentationFormat>Widescreen</PresentationFormat>
  <Paragraphs>46</Paragraphs>
  <Slides>13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Times New Roman</vt:lpstr>
      <vt:lpstr>Trade Gothic Next Cond</vt:lpstr>
      <vt:lpstr>Trade Gothic Next Light</vt:lpstr>
      <vt:lpstr>PortalVTI</vt:lpstr>
      <vt:lpstr>Demo Speech</vt:lpstr>
      <vt:lpstr>Introduction</vt:lpstr>
      <vt:lpstr>What is Quizlet?</vt:lpstr>
      <vt:lpstr>When was it founded?</vt:lpstr>
      <vt:lpstr>Different study modes</vt:lpstr>
      <vt:lpstr>Platforms</vt:lpstr>
      <vt:lpstr>FUn Fact</vt:lpstr>
      <vt:lpstr>Importance of using Quizlet</vt:lpstr>
      <vt:lpstr>How many people use Quizlet?</vt:lpstr>
      <vt:lpstr>How effective is Quizlet?</vt:lpstr>
      <vt:lpstr>Demonstration Time!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Jacobi Jones</cp:lastModifiedBy>
  <cp:revision>201</cp:revision>
  <dcterms:created xsi:type="dcterms:W3CDTF">2024-10-02T21:48:57Z</dcterms:created>
  <dcterms:modified xsi:type="dcterms:W3CDTF">2024-11-20T06:15:22Z</dcterms:modified>
</cp:coreProperties>
</file>

<file path=docProps/thumbnail.jpeg>
</file>